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342" r:id="rId23"/>
    <p:sldId id="343" r:id="rId24"/>
    <p:sldId id="345" r:id="rId25"/>
    <p:sldId id="344" r:id="rId26"/>
    <p:sldId id="346" r:id="rId27"/>
    <p:sldId id="347" r:id="rId28"/>
    <p:sldId id="348" r:id="rId29"/>
    <p:sldId id="349" r:id="rId30"/>
    <p:sldId id="350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6" r:id="rId39"/>
    <p:sldId id="287" r:id="rId40"/>
    <p:sldId id="288" r:id="rId41"/>
    <p:sldId id="289" r:id="rId42"/>
    <p:sldId id="285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61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0276B-8C6F-46C0-868B-CE4971F01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8762E94-FAA4-4177-A9EE-D931791E6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68159D-879F-4D54-B4E8-C1783B89B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5A4944-559C-4440-8E8B-F10FC560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E0C1FF-6B32-49D2-A8AE-45C220FF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3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B960B6-AED2-4C30-9116-E7241CC67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1EE5D02-DD4A-4242-8732-EC9DD347C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FC617D-D33B-4A1F-BCE0-75E4A0A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30BE28-52ED-4813-9E0B-1BD7773C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066502-1E6E-4611-9498-4446C27D1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3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F3B7CCF-1514-4528-A269-F5C81EC98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043CC09-0526-4C84-9ACB-2EBB5EFFD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896085-A65E-4707-B55C-34C93E56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F61B4F-5213-4695-9F1F-F8B286AE3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9E02A7-4995-412A-B494-E73CBE0B3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1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B85381-4E1C-42DF-83FC-E840E79ED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5CB813-13E9-403D-94C0-434871403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F743B6-6E6A-40C2-81D8-522001F50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395A5A-ECD6-4444-B402-CA88332C2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0B6E31-4E5B-4B1E-93A5-94F98CECB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646F42-A05F-4A50-A4EF-1D484132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8954906-BC3C-4843-B32A-26C76D8F6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FD7601-0525-40D8-A78D-9DB14219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35E24D6-F32F-4641-93D1-F4918AF62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B92F47-F6A2-4E5E-9213-FC91AA69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6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22CE23-882F-40A1-86B1-399E61F98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91FAA-52E8-4650-A837-D6D9E6A2F6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14477BF-C401-43E5-8D92-A26582DC0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9E183E-6E87-47F4-BA12-5DBA10FF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63062C-8D6B-438E-9C37-5D0EC36BF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5E124D-2A80-48F6-B513-4C03F888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8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DD724-6ABC-48EF-933C-80026EC66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D0AC712-E91F-450F-AA06-6D6DED1DA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B8BB3F9-0A47-44EF-A527-882F2C47E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E3DE20F-72DF-4B4B-B2A5-810FC0039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8733364-9ACA-44CB-806F-A43359A3B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486BB1D-8F49-4C5F-8C8E-AC719930F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94E02E0-A0F4-4D57-9062-026633E64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0D65A12-0777-4CC8-9A6C-A1D5CEA28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5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6BE629-B7F6-4297-BB51-8359624D6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EA2D5CE-2A05-4A7D-B08F-D48579937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D9FFC0-EA0C-4380-A68E-F40CE2F2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4FCC10D-720E-4518-8383-1B18A161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0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D1847C9-E95A-4201-AE06-A7837BC2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3877029-C268-4762-B06D-994E73E58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69172E3-5DC5-41AB-87BD-14030BE7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EE891D-E715-4789-9489-2E99F3550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D4CD6B-9AE4-4C00-8EBE-2EB97366A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AFE26A8-B805-4DCA-A41C-A2CF60A45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2FAEA09-36B9-4DFF-8987-609D6B73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231250-23A4-4AE2-A20B-CB593529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C83388-7D25-43D3-BA37-9B1DC0B89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31ABD1-2346-47B8-87E7-9B5052DF9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B4B3865-494D-486C-80D8-9BCA72E1EE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948623-83B2-47BE-8370-7E1AB1161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7EF1889-967F-4C1C-AFAE-2822FE886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4855DA5-1C99-4448-801B-E5846D464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8B5FD56-CAEC-4767-BAC5-7E1CE308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0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F7402D5-28D7-4FC6-B9CA-AD5C1980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DAD850-4C34-49C8-A205-A9961F229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11D190-41BE-4319-8931-41CEEA7B7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3464F-0500-4814-88EC-EF1095BB71FE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E2DE03-E6F4-4E32-B791-9BBA842C9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7CA6C3-B08F-449E-BD67-1A0C3BD6D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A2011-2E52-43AC-89F9-4D3654D16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8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sv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1.docx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0E1D7E-11A1-4E02-919F-BFC58C2BD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PART OF SPEECH-III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1894B94-8333-4A50-87FE-9CAC70F94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 sz="4000" i="1" u="sng" dirty="0">
                <a:solidFill>
                  <a:srgbClr val="FFFFFF"/>
                </a:solidFill>
              </a:rPr>
              <a:t>ADVERB</a:t>
            </a:r>
          </a:p>
        </p:txBody>
      </p:sp>
    </p:spTree>
    <p:extLst>
      <p:ext uri="{BB962C8B-B14F-4D97-AF65-F5344CB8AC3E}">
        <p14:creationId xmlns:p14="http://schemas.microsoft.com/office/powerpoint/2010/main" val="215122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0F23AF55-1DA4-405A-AE5D-BEF141CE6B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0838" y="643467"/>
            <a:ext cx="7779434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0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5C3C6173-2AE4-434F-9883-5AD0F34E7E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1342" y="643467"/>
            <a:ext cx="7639479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31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990D82F1-A171-4ED8-9C94-FB5602D525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0670" y="643467"/>
            <a:ext cx="7641691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64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6F949D5C-9D62-4130-9AF5-8E7F5F507E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0666" y="643467"/>
            <a:ext cx="7780156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71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xmlns="" id="{A4F46318-A4E0-404A-8B6A-FFCDAB697C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2934" y="643467"/>
            <a:ext cx="7269427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3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5F67541F-3534-4A6E-94DB-7EAF0C2078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5128" y="643467"/>
            <a:ext cx="7179328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58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8A40E10D-7E31-4B36-B4AC-46201610F5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1342" y="643467"/>
            <a:ext cx="7639479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4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E43EE991-81EE-4CC4-A2D3-EFDF27049E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2868" y="643467"/>
            <a:ext cx="7833349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88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B377E107-F7B2-4744-A85B-166C19E483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0670" y="643467"/>
            <a:ext cx="8226177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977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98750E8A-202E-4E73-9644-E3B0956FEF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5153" y="643467"/>
            <a:ext cx="7601694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7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4F8A8B-1E2A-4CBE-A6DD-C2C43126C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i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Activity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B1E55C9-D766-4E08-8D4A-7115738A50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981424"/>
            <a:ext cx="6780700" cy="489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72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3A946F46-5131-49E4-9852-3AC4FDED1F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9310" y="643467"/>
            <a:ext cx="8975187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37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371246FA-EC2D-44AC-BECF-DD08FBCDD5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3583" y="375615"/>
            <a:ext cx="7247165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1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0C6A2D9-09CE-4930-99A5-6B6138C665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2934" y="643467"/>
            <a:ext cx="7110013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38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015EE66-FCFF-4E59-978C-9428F97150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3495" y="643467"/>
            <a:ext cx="8605010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89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1687851-AC53-4805-987E-7088311934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28617"/>
            <a:ext cx="10905066" cy="5400764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14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52B42506-0072-4954-82FF-1F53864C74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3277" y="643467"/>
            <a:ext cx="950544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459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69DC059-7136-427E-80D5-D1959CF776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9644" y="643467"/>
            <a:ext cx="9792711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6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2D8D16F0-5422-47B1-A95C-3E0EE35F24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5932" y="643467"/>
            <a:ext cx="105801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049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1F20AC5-1830-4584-94F1-0A2FE8854B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88781"/>
            <a:ext cx="10905066" cy="5280436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680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C7E6B33-EE42-487A-9D98-C1C37E693A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5932" y="643467"/>
            <a:ext cx="105801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3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8BE9AE-01A1-4587-AFFB-C4E97704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2770"/>
          </a:xfrm>
        </p:spPr>
        <p:txBody>
          <a:bodyPr/>
          <a:lstStyle/>
          <a:p>
            <a:r>
              <a:rPr lang="en-US" sz="1800" b="1" u="sng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Exercise-1.26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5E5869DC-BF92-4C34-A80A-A7A921DF29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888048"/>
            <a:ext cx="7672753" cy="5604826"/>
          </a:xfrm>
        </p:spPr>
      </p:pic>
    </p:spTree>
    <p:extLst>
      <p:ext uri="{BB962C8B-B14F-4D97-AF65-F5344CB8AC3E}">
        <p14:creationId xmlns:p14="http://schemas.microsoft.com/office/powerpoint/2010/main" val="19934386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6A2E4DE-E600-4507-AAF3-25C8507FC0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5932" y="643467"/>
            <a:ext cx="105801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502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97BF17-4553-4B5E-8975-3E31EDB3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066"/>
          </a:xfrm>
        </p:spPr>
        <p:txBody>
          <a:bodyPr>
            <a:normAutofit fontScale="90000"/>
          </a:bodyPr>
          <a:lstStyle/>
          <a:p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Exercise-1.30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EE9EE9D-2055-4B2A-9815-60CE91008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0672"/>
            <a:ext cx="10515600" cy="5206292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5"/>
              </a:spcBef>
              <a:spcAft>
                <a:spcPts val="0"/>
              </a:spcAft>
              <a:tabLst>
                <a:tab pos="817245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Choose the correct item: Adjective or Adverb</a:t>
            </a:r>
            <a:r>
              <a:rPr lang="en-US" sz="2400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Exercise</a:t>
            </a:r>
          </a:p>
          <a:p>
            <a:pPr marL="0" marR="1379855" indent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1379855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1. He (correct, correctly) defined the terms. The answer sounded (correctly, correct). </a:t>
            </a:r>
          </a:p>
          <a:p>
            <a:pPr marL="0" marR="1379855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2. Floods cause millions of dollars’ worth of property damage (annual/annually).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35"/>
              </a:spcBef>
              <a:spcAft>
                <a:spcPts val="1000"/>
              </a:spcAft>
              <a:tabLst>
                <a:tab pos="661670" algn="l"/>
              </a:tabLs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3.The stillness of the tomb was (awfully, awful). The tomb was (awfully, awful)</a:t>
            </a:r>
            <a:r>
              <a:rPr lang="en-US" sz="2400" spc="1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still.</a:t>
            </a:r>
          </a:p>
          <a:p>
            <a:pPr marL="0" marR="198120">
              <a:lnSpc>
                <a:spcPct val="102000"/>
              </a:lnSpc>
              <a:spcBef>
                <a:spcPts val="130"/>
              </a:spcBef>
              <a:spcAft>
                <a:spcPts val="1000"/>
              </a:spcAft>
              <a:tabLst>
                <a:tab pos="661670" algn="l"/>
              </a:tabLs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4. It was a (dangerously, dangerous) lake to swim in. The man was (dangerous, dangerously) drunk. The</a:t>
            </a:r>
            <a:r>
              <a:rPr lang="en-US" sz="2400" spc="-12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gas smelled (dangerously/dangerous).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5. She performed (magnificent, magnificently). It </a:t>
            </a:r>
            <a:r>
              <a:rPr lang="en-US" sz="2400" spc="-1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(magnificent, magnificently) beautiful</a:t>
            </a:r>
            <a:r>
              <a:rPr lang="en-US" sz="2400" spc="-35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performance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1767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FA67CD3-AB4E-4A7A-BEB8-53C445D8C4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7CF545F-9C2E-4446-97CD-AD92990C2B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DC7CA3-6FA8-4D35-AD07-4CFBE48F4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xmlns="" id="{339C8D78-A644-462F-B674-F440635E53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Marker">
            <a:extLst>
              <a:ext uri="{FF2B5EF4-FFF2-40B4-BE49-F238E27FC236}">
                <a16:creationId xmlns:a16="http://schemas.microsoft.com/office/drawing/2014/main" xmlns="" id="{CB3CD000-5DB9-44B6-A452-E9AF90609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71E9B1-3209-40BC-AE6E-25896A255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i="1" u="sng" dirty="0">
                <a:solidFill>
                  <a:srgbClr val="000000"/>
                </a:solidFill>
              </a:rPr>
              <a:t>PREPOSITION</a:t>
            </a:r>
          </a:p>
        </p:txBody>
      </p:sp>
    </p:spTree>
    <p:extLst>
      <p:ext uri="{BB962C8B-B14F-4D97-AF65-F5344CB8AC3E}">
        <p14:creationId xmlns:p14="http://schemas.microsoft.com/office/powerpoint/2010/main" val="34509094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2AEF6-9B1F-4637-8898-2B475403E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480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Exercise-1.31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26541B-52C5-4F63-8102-05D1A47F2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9930"/>
            <a:ext cx="10515600" cy="5077033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 the preposition in each of the following sentences.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The teammates walked beyond the bleachers.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The track team ran into the hills.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The temperature is several degrees below zero.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Call me around four o’clock.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It is a matter concerning bad behavior.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The parents joined in the conversation.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Ronnie fell asleep during the professor’s lecture.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We found the sleeping cat underneath the blanket.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The couple walked near the bridge.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The children slid down the slide yesterday.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5745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44FE23-10CF-44E0-AF18-D4742CABD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>
            <a:normAutofit/>
          </a:bodyPr>
          <a:lstStyle/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Exercise-1.32</a:t>
            </a:r>
            <a:endParaRPr lang="en-US" sz="24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D97ADA7-7612-44E1-8D6E-D990C1D121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6092" y="1181686"/>
            <a:ext cx="8356210" cy="4937760"/>
          </a:xfrm>
        </p:spPr>
      </p:pic>
    </p:spTree>
    <p:extLst>
      <p:ext uri="{BB962C8B-B14F-4D97-AF65-F5344CB8AC3E}">
        <p14:creationId xmlns:p14="http://schemas.microsoft.com/office/powerpoint/2010/main" val="22437734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CF1DD1-D09B-4665-8135-FF9EBD7E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7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one of the following prepositions to fill in each blank:</a:t>
            </a: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about; at, for, from, in, into, of, off, on, out, to, under, wit</a:t>
            </a:r>
            <a:r>
              <a:rPr lang="en-US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935C4AB-C5E7-469D-854C-B2AAD48780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6942" y="1690688"/>
            <a:ext cx="8038572" cy="4414690"/>
          </a:xfrm>
        </p:spPr>
      </p:pic>
    </p:spTree>
    <p:extLst>
      <p:ext uri="{BB962C8B-B14F-4D97-AF65-F5344CB8AC3E}">
        <p14:creationId xmlns:p14="http://schemas.microsoft.com/office/powerpoint/2010/main" val="41679709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6BBA7D-B32D-4BC0-A064-8BBE8976B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310"/>
          </a:xfrm>
        </p:spPr>
        <p:txBody>
          <a:bodyPr>
            <a:normAutofit/>
          </a:bodyPr>
          <a:lstStyle/>
          <a:p>
            <a:r>
              <a:rPr lang="en-US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Exercise-1.33</a:t>
            </a:r>
            <a:endParaRPr lang="en-US" sz="24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7E1E158-9862-453E-876F-9228487EBF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521" y="1126436"/>
            <a:ext cx="8333994" cy="4993010"/>
          </a:xfrm>
        </p:spPr>
      </p:pic>
    </p:spTree>
    <p:extLst>
      <p:ext uri="{BB962C8B-B14F-4D97-AF65-F5344CB8AC3E}">
        <p14:creationId xmlns:p14="http://schemas.microsoft.com/office/powerpoint/2010/main" val="33900165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CA611CD-140B-4B12-B2EE-ADD6A0AB5B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9606" y="643467"/>
            <a:ext cx="1045278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01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98A3258-FF9F-4279-931A-F381AD7106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062" y="643467"/>
            <a:ext cx="928987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298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1C8786C-DC8C-4E45-A27B-491961761D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9606" y="643467"/>
            <a:ext cx="1045278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59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3A5074-C54E-4986-8534-315B2612E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8300"/>
          </a:xfrm>
        </p:spPr>
        <p:txBody>
          <a:bodyPr>
            <a:normAutofit fontScale="90000"/>
          </a:bodyPr>
          <a:lstStyle/>
          <a:p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Exercise-1.27    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702A5-64FE-47A7-8D4B-2B73E1D41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289067"/>
          </a:xfrm>
        </p:spPr>
        <p:txBody>
          <a:bodyPr>
            <a:normAutofit lnSpcReduction="10000"/>
          </a:bodyPr>
          <a:lstStyle/>
          <a:p>
            <a:pPr marL="0" marR="0">
              <a:lnSpc>
                <a:spcPct val="115000"/>
              </a:lnSpc>
              <a:spcBef>
                <a:spcPts val="90"/>
              </a:spcBef>
              <a:spcAft>
                <a:spcPts val="1000"/>
              </a:spcAft>
              <a:tabLst>
                <a:tab pos="969645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 the adverb and fill the blank with the question you asked to find the</a:t>
            </a:r>
            <a:r>
              <a:rPr lang="en-US" sz="1800" b="1" spc="-16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adverb.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30"/>
              </a:spcBef>
              <a:spcAft>
                <a:spcPts val="0"/>
              </a:spcAft>
            </a:pPr>
            <a:r>
              <a:rPr lang="en-US" sz="115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103630" algn="l"/>
                <a:tab pos="5856605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usually wake up at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9oclock</a:t>
            </a:r>
            <a:r>
              <a:rPr lang="en-U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0"/>
              </a:spcBef>
              <a:spcAft>
                <a:spcPts val="0"/>
              </a:spcAft>
              <a:buNone/>
              <a:tabLst>
                <a:tab pos="1103630" algn="l"/>
                <a:tab pos="5947410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I have never been to the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USA.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5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0"/>
              </a:spcBef>
              <a:spcAft>
                <a:spcPts val="0"/>
              </a:spcAft>
              <a:buNone/>
              <a:tabLst>
                <a:tab pos="1103630" algn="l"/>
                <a:tab pos="6033770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3.I have been to Australia just</a:t>
            </a:r>
            <a:r>
              <a:rPr lang="en-US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once.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2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5"/>
              </a:spcBef>
              <a:spcAft>
                <a:spcPts val="0"/>
              </a:spcAft>
              <a:buNone/>
              <a:tabLst>
                <a:tab pos="1103630" algn="l"/>
                <a:tab pos="6017260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I always take a bath before I go to</a:t>
            </a:r>
            <a:r>
              <a:rPr lang="en-U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bed.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55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0"/>
              </a:spcBef>
              <a:spcAft>
                <a:spcPts val="0"/>
              </a:spcAft>
              <a:buNone/>
              <a:tabLst>
                <a:tab pos="1103630" algn="l"/>
                <a:tab pos="6106160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My grandparents live in Kerala. I visit them</a:t>
            </a:r>
            <a:r>
              <a:rPr lang="en-U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often.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5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0"/>
              </a:spcBef>
              <a:spcAft>
                <a:spcPts val="0"/>
              </a:spcAft>
              <a:buNone/>
              <a:tabLst>
                <a:tab pos="1103630" algn="l"/>
                <a:tab pos="6015990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My friends are mostly</a:t>
            </a:r>
            <a:r>
              <a:rPr lang="en-U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non-smokers.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0"/>
              </a:spcBef>
              <a:spcAft>
                <a:spcPts val="0"/>
              </a:spcAft>
              <a:buNone/>
              <a:tabLst>
                <a:tab pos="1103630" algn="l"/>
                <a:tab pos="6022975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I was very impressed with her</a:t>
            </a:r>
            <a:r>
              <a:rPr lang="en-U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performance.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2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5"/>
              </a:spcBef>
              <a:spcAft>
                <a:spcPts val="0"/>
              </a:spcAft>
              <a:buNone/>
              <a:tabLst>
                <a:tab pos="1103630" algn="l"/>
                <a:tab pos="6040120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I sometimes go for a walk in the park.</a:t>
            </a:r>
            <a:r>
              <a:rPr lang="en-US" sz="1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0"/>
              </a:spcBef>
              <a:spcAft>
                <a:spcPts val="0"/>
              </a:spcAft>
              <a:buNone/>
              <a:tabLst>
                <a:tab pos="1103630" algn="l"/>
                <a:tab pos="6102985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9.I watch English films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occasionally.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914400" marR="0" lvl="2" indent="0">
              <a:spcBef>
                <a:spcPts val="0"/>
              </a:spcBef>
              <a:spcAft>
                <a:spcPts val="0"/>
              </a:spcAft>
              <a:buNone/>
              <a:tabLst>
                <a:tab pos="1103630" algn="l"/>
                <a:tab pos="5274310" algn="l"/>
              </a:tabLst>
            </a:pP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They rarely go</a:t>
            </a:r>
            <a:r>
              <a:rPr lang="en-U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out.</a:t>
            </a:r>
            <a:r>
              <a:rPr lang="en-U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(question</a:t>
            </a:r>
            <a:r>
              <a:rPr lang="en-US" sz="1800" u="sng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744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55F4918-3D54-4805-BC20-9B95054A0F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849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5E5E701B-F124-42DB-BAC5-1F70962C8C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9606" y="643467"/>
            <a:ext cx="1045278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41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C7E60CB-7889-4E6A-BF13-E80C407B8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647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F2C5E4B-EB7E-4AA8-A9C7-AE0FB476EF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9606" y="643467"/>
            <a:ext cx="1045278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406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24DF67C-8528-43F0-9971-372A350B4B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574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BC37CE83-057C-4134-9E5A-69843FCC52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9606" y="643467"/>
            <a:ext cx="1045278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181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D4EE5D6-A2C2-4CF2-BED9-EF976277B1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0528" y="643467"/>
            <a:ext cx="8330944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084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83D236D-88B9-44BB-8011-2E07E54729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236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B6683F0-941D-47A3-B6ED-CE2CAC30B4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85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32B64E3-E5A6-4DBF-8B54-FF84A3658B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1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1A8C40-8122-4823-9D0D-9271B35F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044"/>
            <a:ext cx="10515600" cy="1166192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Exercise-1.28    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Fill </a:t>
            </a:r>
            <a:r>
              <a:rPr lang="en-US" sz="1800" b="1" spc="-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missing</a:t>
            </a:r>
            <a:r>
              <a:rPr lang="en-US" sz="1800" b="1" spc="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words: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57B495-1A77-4F58-B861-43571FC33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EDF8B58B-FD36-4293-92BC-BD7C1003C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312212"/>
              </p:ext>
            </p:extLst>
          </p:nvPr>
        </p:nvGraphicFramePr>
        <p:xfrm>
          <a:off x="1338470" y="2100263"/>
          <a:ext cx="8070573" cy="407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5950641" imgH="2655418" progId="Word.Document.12">
                  <p:embed/>
                </p:oleObj>
              </mc:Choice>
              <mc:Fallback>
                <p:oleObj name="Document" r:id="rId4" imgW="5950641" imgH="265541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8470" y="2100263"/>
                        <a:ext cx="8070573" cy="407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90417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55EEEC3D-85A3-4623-A35B-59E41929F8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7882" y="643467"/>
            <a:ext cx="963623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08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12D1A3F-06A9-4D81-9581-67C7382EDC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7092" y="643467"/>
            <a:ext cx="7577815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90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58F5CC1-F6FE-4B35-8B97-E509B6B6FC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118984"/>
            <a:ext cx="10905066" cy="4620031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03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7200" dirty="0">
                <a:solidFill>
                  <a:prstClr val="black"/>
                </a:solidFill>
                <a:latin typeface="Forte" pitchFamily="66" charset="0"/>
              </a:rPr>
              <a:t>Knowledge is of no value unless you put it into practice……..!</a:t>
            </a:r>
          </a:p>
          <a:p>
            <a:pPr marL="0" lvl="0" indent="0">
              <a:buNone/>
            </a:pPr>
            <a:r>
              <a:rPr lang="en-US" sz="7200" dirty="0">
                <a:solidFill>
                  <a:prstClr val="black"/>
                </a:solidFill>
                <a:latin typeface="Forte" pitchFamily="66" charset="0"/>
              </a:rPr>
              <a:t>      Thank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5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AA4E6F-D89F-43B1-9F18-4A73FF045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Exercise-1.29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xmlns="" id="{2BC7E113-A3AD-41B8-96CA-6FD47273BF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5282" y="643466"/>
            <a:ext cx="6764768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841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40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Freeform: Shape 42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44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46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: Shape 48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xmlns="" id="{A1B008FA-60B0-46CC-ADF4-72CA695E63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9138" y="643467"/>
            <a:ext cx="7777079" cy="5571065"/>
          </a:xfrm>
          <a:prstGeom prst="rect">
            <a:avLst/>
          </a:prstGeom>
          <a:ln>
            <a:noFill/>
          </a:ln>
        </p:spPr>
      </p:pic>
      <p:sp>
        <p:nvSpPr>
          <p:cNvPr id="53" name="Isosceles Triangle 52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61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E9D9BAAE-EAC6-4EF6-AD5F-B9BC398834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782" y="643467"/>
            <a:ext cx="7160435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18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xmlns="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xmlns="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xmlns="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E50E1BA0-992A-441B-914D-7216891D01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0670" y="643467"/>
            <a:ext cx="8226177" cy="5571065"/>
          </a:xfrm>
          <a:prstGeom prst="rect">
            <a:avLst/>
          </a:prstGeom>
          <a:ln>
            <a:noFill/>
          </a:ln>
        </p:spPr>
      </p:pic>
      <p:sp>
        <p:nvSpPr>
          <p:cNvPr id="56" name="Isosceles Triangle 55">
            <a:extLst>
              <a:ext uri="{FF2B5EF4-FFF2-40B4-BE49-F238E27FC236}">
                <a16:creationId xmlns:a16="http://schemas.microsoft.com/office/drawing/2014/main" xmlns="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63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157</Words>
  <Application>Microsoft Office PowerPoint</Application>
  <PresentationFormat>Custom</PresentationFormat>
  <Paragraphs>55</Paragraphs>
  <Slides>53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Office Theme</vt:lpstr>
      <vt:lpstr>Document</vt:lpstr>
      <vt:lpstr>PART OF SPEECH-III</vt:lpstr>
      <vt:lpstr>Activity</vt:lpstr>
      <vt:lpstr>Exercise-1.26</vt:lpstr>
      <vt:lpstr> Exercise-1.27      </vt:lpstr>
      <vt:lpstr>  Exercise-1.28        Fill in the missing words: </vt:lpstr>
      <vt:lpstr>Exercise-1.29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Exercise-1.30  </vt:lpstr>
      <vt:lpstr>PowerPoint Presentation</vt:lpstr>
      <vt:lpstr> Exercise-1.31  </vt:lpstr>
      <vt:lpstr>Exercise-1.32</vt:lpstr>
      <vt:lpstr> Use one of the following prepositions to fill in each blank: about; at, for, from, in, into, of, off, on, out, to, under, with.  </vt:lpstr>
      <vt:lpstr>Exercise-1.33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OF SPEECH-II</dc:title>
  <dc:creator>Akash Pundir</dc:creator>
  <cp:lastModifiedBy>DELL</cp:lastModifiedBy>
  <cp:revision>4</cp:revision>
  <dcterms:created xsi:type="dcterms:W3CDTF">2020-12-28T17:25:31Z</dcterms:created>
  <dcterms:modified xsi:type="dcterms:W3CDTF">2020-12-29T12:59:41Z</dcterms:modified>
</cp:coreProperties>
</file>